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89" r:id="rId2"/>
    <p:sldId id="259" r:id="rId3"/>
    <p:sldId id="261" r:id="rId4"/>
    <p:sldId id="262" r:id="rId5"/>
    <p:sldId id="263" r:id="rId6"/>
    <p:sldId id="264" r:id="rId7"/>
    <p:sldId id="265" r:id="rId8"/>
    <p:sldId id="272" r:id="rId9"/>
    <p:sldId id="273" r:id="rId10"/>
    <p:sldId id="275" r:id="rId11"/>
    <p:sldId id="293" r:id="rId12"/>
    <p:sldId id="278" r:id="rId13"/>
    <p:sldId id="295" r:id="rId14"/>
    <p:sldId id="280" r:id="rId15"/>
    <p:sldId id="290" r:id="rId16"/>
    <p:sldId id="291" r:id="rId17"/>
    <p:sldId id="296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Chiller" pitchFamily="8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SulVYIPfy0QAlOrAAolRGVM9D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127E351A-B272-4799-9BE2-2603F767E9B8}">
  <a:tblStyle styleId="{127E351A-B272-4799-9BE2-2603F767E9B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7166D4D-736C-42F0-A235-934C2B9016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-144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61110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4228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42803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13226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557047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72148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385619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65854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8836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338e67a8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338e67a8c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e338e67a8c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842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115521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07407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0693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package" Target="../embeddings/Microsoft_Office_Word_Document1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5824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School of Engineering</a:t>
            </a:r>
            <a:r>
              <a:rPr lang="en-US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Civil Engineering </a:t>
            </a:r>
            <a:r>
              <a:rPr lang="en-US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  <a:endParaRPr lang="en-IN" sz="40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200025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342900">
              <a:buFont typeface="Wingdings" pitchFamily="2" charset="2"/>
              <a:buChar char="Ø"/>
            </a:pPr>
            <a:r>
              <a:rPr lang="en-US" sz="44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Ph.D</a:t>
            </a:r>
            <a:endParaRPr lang="en-US" sz="4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457200">
              <a:buFont typeface="Wingdings" pitchFamily="2" charset="2"/>
              <a:buChar char="Ø"/>
            </a:pPr>
            <a:r>
              <a:rPr lang="en-US" sz="44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M.Tech</a:t>
            </a:r>
            <a:r>
              <a:rPr lang="en-US" sz="4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>
              <a:buFont typeface="Wingdings" pitchFamily="2" charset="2"/>
              <a:buChar char="ü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Sp. in Structural Engineering</a:t>
            </a:r>
          </a:p>
          <a:p>
            <a:pPr marL="342900">
              <a:buFont typeface="Wingdings" pitchFamily="2" charset="2"/>
              <a:buChar char="ü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Sp. in Transportation Engineering</a:t>
            </a:r>
          </a:p>
          <a:p>
            <a:pPr indent="-457200">
              <a:buFont typeface="Wingdings" pitchFamily="2" charset="2"/>
              <a:buChar char="Ø"/>
            </a:pPr>
            <a:r>
              <a:rPr lang="en-US" sz="4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B.Tech.</a:t>
            </a:r>
          </a:p>
          <a:p>
            <a:pPr marL="342900">
              <a:buFont typeface="Wingdings" pitchFamily="2" charset="2"/>
              <a:buChar char="ü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Sp. in Construction Technology Management</a:t>
            </a:r>
            <a:endParaRPr lang="en-US" sz="4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457200">
              <a:buFont typeface="Wingdings" pitchFamily="2" charset="2"/>
              <a:buChar char="Ø"/>
            </a:pPr>
            <a:r>
              <a:rPr lang="en-US" sz="4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Diploma.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87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0" y="19665"/>
            <a:ext cx="9144000" cy="89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GROOMING</a:t>
            </a:r>
            <a:br>
              <a:rPr lang="en-US" sz="4000" b="1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7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4" name="Google Shape;214;p18"/>
          <p:cNvGraphicFramePr>
            <a:graphicFrameLocks noChangeAspect="1"/>
          </p:cNvGraphicFramePr>
          <p:nvPr/>
        </p:nvGraphicFramePr>
        <p:xfrm>
          <a:off x="152400" y="1074738"/>
          <a:ext cx="8839200" cy="7307262"/>
        </p:xfrm>
        <a:graphic>
          <a:graphicData uri="http://schemas.openxmlformats.org/presentationml/2006/ole">
            <p:oleObj spid="_x0000_s1032" r:id="rId4" imgW="8839200" imgH="7307262" progId="Word.Document.12">
              <p:embed/>
            </p:oleObj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190500" y="0"/>
            <a:ext cx="8763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ctr"/>
            <a:r>
              <a:rPr lang="en-US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NIRMAAN 2k21</a:t>
            </a:r>
          </a:p>
          <a:p>
            <a:pPr marL="457200" lvl="0" indent="-457200" algn="ctr"/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PROJECT DISPLAY COMPETITION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9434" y="2552073"/>
            <a:ext cx="3905131" cy="27819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914400"/>
            <a:ext cx="2619435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698"/>
          <a:stretch/>
        </p:blipFill>
        <p:spPr>
          <a:xfrm>
            <a:off x="-1" y="3886200"/>
            <a:ext cx="2619434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33" t="36666" r="30793"/>
          <a:stretch/>
        </p:blipFill>
        <p:spPr>
          <a:xfrm>
            <a:off x="2619435" y="923298"/>
            <a:ext cx="3905130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64" r="27853" b="13636"/>
          <a:stretch/>
        </p:blipFill>
        <p:spPr>
          <a:xfrm>
            <a:off x="6524564" y="3886200"/>
            <a:ext cx="2630639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34222" y="913773"/>
            <a:ext cx="2609777" cy="3029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049"/>
          <a:stretch/>
        </p:blipFill>
        <p:spPr>
          <a:xfrm>
            <a:off x="2619433" y="5277163"/>
            <a:ext cx="3914789" cy="15779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9050"/>
            <a:ext cx="1949321" cy="8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5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1" descr="88228568_2862561037159987_8388246526962434048_o.jpg"/>
          <p:cNvPicPr preferRelativeResize="0"/>
          <p:nvPr/>
        </p:nvPicPr>
        <p:blipFill rotWithShape="1">
          <a:blip r:embed="rId3">
            <a:alphaModFix/>
          </a:blip>
          <a:srcRect l="1"/>
          <a:stretch/>
        </p:blipFill>
        <p:spPr>
          <a:xfrm>
            <a:off x="4648200" y="3724870"/>
            <a:ext cx="4495800" cy="2667000"/>
          </a:xfrm>
          <a:prstGeom prst="rect">
            <a:avLst/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29803"/>
              </a:srgbClr>
            </a:outerShdw>
          </a:effectLst>
        </p:spPr>
      </p:pic>
      <p:pic>
        <p:nvPicPr>
          <p:cNvPr id="249" name="Google Shape;249;p21"/>
          <p:cNvPicPr preferRelativeResize="0"/>
          <p:nvPr/>
        </p:nvPicPr>
        <p:blipFill rotWithShape="1">
          <a:blip r:embed="rId4">
            <a:alphaModFix/>
          </a:blip>
          <a:srcRect l="69340" t="44405" r="17997" b="39943"/>
          <a:stretch/>
        </p:blipFill>
        <p:spPr>
          <a:xfrm>
            <a:off x="4572000" y="902629"/>
            <a:ext cx="4495800" cy="2888945"/>
          </a:xfrm>
          <a:prstGeom prst="rect">
            <a:avLst/>
          </a:prstGeom>
          <a:noFill/>
          <a:ln>
            <a:noFill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250" name="Google Shape;250;p21"/>
          <p:cNvSpPr/>
          <p:nvPr/>
        </p:nvSpPr>
        <p:spPr>
          <a:xfrm>
            <a:off x="4648200" y="3203570"/>
            <a:ext cx="4495800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Staad Pro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0" y="3210580"/>
            <a:ext cx="4648200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PDP Session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1"/>
          <p:cNvPicPr preferRelativeResize="0"/>
          <p:nvPr/>
        </p:nvPicPr>
        <p:blipFill rotWithShape="1">
          <a:blip r:embed="rId5">
            <a:alphaModFix/>
          </a:blip>
          <a:srcRect l="55722" t="70754" r="31403" b="15113"/>
          <a:stretch/>
        </p:blipFill>
        <p:spPr>
          <a:xfrm>
            <a:off x="0" y="3733800"/>
            <a:ext cx="46482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/>
          <p:nvPr/>
        </p:nvSpPr>
        <p:spPr>
          <a:xfrm>
            <a:off x="0" y="6334780"/>
            <a:ext cx="4648200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DRONE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4572000" y="6363324"/>
            <a:ext cx="4572000" cy="54283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 - ROBOTICS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 txBox="1">
            <a:spLocks noGrp="1"/>
          </p:cNvSpPr>
          <p:nvPr>
            <p:ph type="ctrTitle"/>
          </p:nvPr>
        </p:nvSpPr>
        <p:spPr>
          <a:xfrm>
            <a:off x="0" y="16807"/>
            <a:ext cx="9144000" cy="74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lang="en-US" b="1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WORKSHOPS</a:t>
            </a:r>
            <a:endParaRPr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21" descr="11"/>
          <p:cNvPicPr preferRelativeResize="0"/>
          <p:nvPr/>
        </p:nvPicPr>
        <p:blipFill rotWithShape="1">
          <a:blip r:embed="rId6">
            <a:alphaModFix/>
          </a:blip>
          <a:srcRect t="25444" r="25000" b="21950"/>
          <a:stretch/>
        </p:blipFill>
        <p:spPr>
          <a:xfrm>
            <a:off x="76200" y="902630"/>
            <a:ext cx="4572000" cy="230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53508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190500" y="174284"/>
            <a:ext cx="876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r"/>
            <a:r>
              <a:rPr lang="en-US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STUDENT ACHIEVEMENTS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343461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bg1"/>
                </a:solidFill>
              </a:rPr>
              <a:t>Rahul </a:t>
            </a:r>
            <a:r>
              <a:rPr lang="en-IN" sz="1600" b="1" dirty="0" err="1">
                <a:solidFill>
                  <a:schemeClr val="bg1"/>
                </a:solidFill>
              </a:rPr>
              <a:t>Kimar</a:t>
            </a:r>
            <a:r>
              <a:rPr lang="en-IN" sz="1600" dirty="0">
                <a:solidFill>
                  <a:schemeClr val="bg1"/>
                </a:solidFill>
              </a:rPr>
              <a:t>, B. Tech. Civil Final Year</a:t>
            </a:r>
            <a:r>
              <a:rPr lang="en-IN" sz="1600" b="1" dirty="0">
                <a:solidFill>
                  <a:schemeClr val="bg1"/>
                </a:solidFill>
              </a:rPr>
              <a:t> </a:t>
            </a:r>
            <a:r>
              <a:rPr lang="en-IN" sz="1600" dirty="0">
                <a:solidFill>
                  <a:schemeClr val="bg1"/>
                </a:solidFill>
              </a:rPr>
              <a:t>get selected as </a:t>
            </a:r>
            <a:r>
              <a:rPr lang="en-IN" sz="1600" b="1" i="1" dirty="0">
                <a:solidFill>
                  <a:schemeClr val="bg1"/>
                </a:solidFill>
              </a:rPr>
              <a:t>Associate Recruiter</a:t>
            </a:r>
            <a:r>
              <a:rPr lang="en-IN" sz="1600" b="1" dirty="0">
                <a:solidFill>
                  <a:schemeClr val="bg1"/>
                </a:solidFill>
              </a:rPr>
              <a:t> in ARTECH</a:t>
            </a:r>
            <a:r>
              <a:rPr lang="en-IN" sz="1600" dirty="0">
                <a:solidFill>
                  <a:schemeClr val="bg1"/>
                </a:solidFill>
              </a:rPr>
              <a:t> at the package of 4.68LPA. </a:t>
            </a:r>
            <a:endParaRPr lang="en-IN" sz="1600" dirty="0" smtClean="0">
              <a:solidFill>
                <a:schemeClr val="bg1"/>
              </a:solidFill>
            </a:endParaRPr>
          </a:p>
          <a:p>
            <a:pPr lvl="0" algn="just"/>
            <a:endParaRPr lang="en-US" sz="1600" dirty="0">
              <a:solidFill>
                <a:schemeClr val="bg1"/>
              </a:solidFill>
            </a:endParaRP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IN" sz="1600" b="1" dirty="0" err="1">
                <a:solidFill>
                  <a:schemeClr val="bg1"/>
                </a:solidFill>
              </a:rPr>
              <a:t>Saji</a:t>
            </a:r>
            <a:r>
              <a:rPr lang="en-IN" sz="1600" b="1" dirty="0">
                <a:solidFill>
                  <a:schemeClr val="bg1"/>
                </a:solidFill>
              </a:rPr>
              <a:t> </a:t>
            </a:r>
            <a:r>
              <a:rPr lang="en-IN" sz="1600" b="1" dirty="0" err="1">
                <a:solidFill>
                  <a:schemeClr val="bg1"/>
                </a:solidFill>
              </a:rPr>
              <a:t>Sangyu</a:t>
            </a:r>
            <a:r>
              <a:rPr lang="en-IN" sz="1600" b="1" dirty="0">
                <a:solidFill>
                  <a:schemeClr val="bg1"/>
                </a:solidFill>
              </a:rPr>
              <a:t>, </a:t>
            </a:r>
            <a:r>
              <a:rPr lang="en-IN" sz="1600" dirty="0">
                <a:solidFill>
                  <a:schemeClr val="bg1"/>
                </a:solidFill>
              </a:rPr>
              <a:t>students of B. Tech. Civil 2</a:t>
            </a:r>
            <a:r>
              <a:rPr lang="en-IN" sz="1600" baseline="30000" dirty="0">
                <a:solidFill>
                  <a:schemeClr val="bg1"/>
                </a:solidFill>
              </a:rPr>
              <a:t>nd</a:t>
            </a:r>
            <a:r>
              <a:rPr lang="en-IN" sz="1600" dirty="0">
                <a:solidFill>
                  <a:schemeClr val="bg1"/>
                </a:solidFill>
              </a:rPr>
              <a:t> Year has won </a:t>
            </a:r>
            <a:r>
              <a:rPr lang="en-IN" sz="1600" b="1" i="1" dirty="0">
                <a:solidFill>
                  <a:schemeClr val="bg1"/>
                </a:solidFill>
              </a:rPr>
              <a:t>First prize</a:t>
            </a:r>
            <a:r>
              <a:rPr lang="en-IN" sz="1600" dirty="0">
                <a:solidFill>
                  <a:schemeClr val="bg1"/>
                </a:solidFill>
              </a:rPr>
              <a:t> in </a:t>
            </a:r>
            <a:r>
              <a:rPr lang="en-IN" sz="1600" b="1" dirty="0">
                <a:solidFill>
                  <a:schemeClr val="bg1"/>
                </a:solidFill>
              </a:rPr>
              <a:t>LOGO MAKING CONTEST</a:t>
            </a:r>
            <a:r>
              <a:rPr lang="en-IN" sz="1600" dirty="0">
                <a:solidFill>
                  <a:schemeClr val="bg1"/>
                </a:solidFill>
              </a:rPr>
              <a:t> for </a:t>
            </a:r>
            <a:r>
              <a:rPr lang="en-IN" sz="1600" dirty="0" err="1">
                <a:solidFill>
                  <a:schemeClr val="bg1"/>
                </a:solidFill>
              </a:rPr>
              <a:t>Geeta</a:t>
            </a:r>
            <a:r>
              <a:rPr lang="en-IN" sz="1600" dirty="0">
                <a:solidFill>
                  <a:schemeClr val="bg1"/>
                </a:solidFill>
              </a:rPr>
              <a:t> Sports Club, </a:t>
            </a:r>
            <a:r>
              <a:rPr lang="en-IN" sz="1600" dirty="0" err="1">
                <a:solidFill>
                  <a:schemeClr val="bg1"/>
                </a:solidFill>
              </a:rPr>
              <a:t>Geeta</a:t>
            </a:r>
            <a:r>
              <a:rPr lang="en-IN" sz="1600" dirty="0">
                <a:solidFill>
                  <a:schemeClr val="bg1"/>
                </a:solidFill>
              </a:rPr>
              <a:t> Engineering College</a:t>
            </a:r>
            <a:r>
              <a:rPr lang="en-IN" sz="1600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endParaRPr lang="en-US" sz="1600" dirty="0">
              <a:solidFill>
                <a:schemeClr val="bg1"/>
              </a:solidFill>
            </a:endParaRP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IN" sz="1600" b="1" dirty="0" err="1">
                <a:solidFill>
                  <a:schemeClr val="bg1"/>
                </a:solidFill>
              </a:rPr>
              <a:t>Taru</a:t>
            </a:r>
            <a:r>
              <a:rPr lang="en-IN" sz="1600" b="1" dirty="0">
                <a:solidFill>
                  <a:schemeClr val="bg1"/>
                </a:solidFill>
              </a:rPr>
              <a:t> </a:t>
            </a:r>
            <a:r>
              <a:rPr lang="en-IN" sz="1600" b="1" dirty="0" err="1">
                <a:solidFill>
                  <a:schemeClr val="bg1"/>
                </a:solidFill>
              </a:rPr>
              <a:t>Tasser</a:t>
            </a:r>
            <a:r>
              <a:rPr lang="en-IN" sz="1600" b="1" dirty="0">
                <a:solidFill>
                  <a:schemeClr val="bg1"/>
                </a:solidFill>
              </a:rPr>
              <a:t>, </a:t>
            </a:r>
            <a:r>
              <a:rPr lang="en-IN" sz="1600" dirty="0">
                <a:solidFill>
                  <a:schemeClr val="bg1"/>
                </a:solidFill>
              </a:rPr>
              <a:t>students of B. Tech. Civil 2</a:t>
            </a:r>
            <a:r>
              <a:rPr lang="en-IN" sz="1600" baseline="30000" dirty="0">
                <a:solidFill>
                  <a:schemeClr val="bg1"/>
                </a:solidFill>
              </a:rPr>
              <a:t>nd</a:t>
            </a:r>
            <a:r>
              <a:rPr lang="en-IN" sz="1600" dirty="0">
                <a:solidFill>
                  <a:schemeClr val="bg1"/>
                </a:solidFill>
              </a:rPr>
              <a:t> Year has won </a:t>
            </a:r>
            <a:r>
              <a:rPr lang="en-IN" sz="1600" b="1" i="1" dirty="0">
                <a:solidFill>
                  <a:schemeClr val="bg1"/>
                </a:solidFill>
              </a:rPr>
              <a:t>First prize</a:t>
            </a:r>
            <a:r>
              <a:rPr lang="en-IN" sz="1600" dirty="0">
                <a:solidFill>
                  <a:schemeClr val="bg1"/>
                </a:solidFill>
              </a:rPr>
              <a:t> in </a:t>
            </a:r>
            <a:r>
              <a:rPr lang="en-IN" sz="1600" b="1" dirty="0">
                <a:solidFill>
                  <a:schemeClr val="bg1"/>
                </a:solidFill>
              </a:rPr>
              <a:t>INTER-DEPARTMENT CHESS COMPETITION</a:t>
            </a:r>
            <a:r>
              <a:rPr lang="en-IN" sz="1600" dirty="0">
                <a:solidFill>
                  <a:schemeClr val="bg1"/>
                </a:solidFill>
              </a:rPr>
              <a:t> organised on National Mathematics Day, </a:t>
            </a:r>
            <a:r>
              <a:rPr lang="en-IN" sz="1600" dirty="0" err="1">
                <a:solidFill>
                  <a:schemeClr val="bg1"/>
                </a:solidFill>
              </a:rPr>
              <a:t>Geeta</a:t>
            </a:r>
            <a:r>
              <a:rPr lang="en-IN" sz="1600" dirty="0">
                <a:solidFill>
                  <a:schemeClr val="bg1"/>
                </a:solidFill>
              </a:rPr>
              <a:t> Engineering College</a:t>
            </a:r>
            <a:r>
              <a:rPr lang="en-IN" sz="1600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endParaRPr lang="en-US" sz="1600" dirty="0">
              <a:solidFill>
                <a:schemeClr val="bg1"/>
              </a:solidFill>
            </a:endParaRP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bg1"/>
                </a:solidFill>
              </a:rPr>
              <a:t>Team of B. Tech. Civil Final Year </a:t>
            </a:r>
            <a:r>
              <a:rPr lang="en-IN" sz="1600" dirty="0">
                <a:solidFill>
                  <a:schemeClr val="bg1"/>
                </a:solidFill>
              </a:rPr>
              <a:t>stood </a:t>
            </a:r>
            <a:r>
              <a:rPr lang="en-IN" sz="1600" b="1" i="1" dirty="0">
                <a:solidFill>
                  <a:schemeClr val="bg1"/>
                </a:solidFill>
              </a:rPr>
              <a:t>First</a:t>
            </a:r>
            <a:r>
              <a:rPr lang="en-IN" sz="1600" dirty="0">
                <a:solidFill>
                  <a:schemeClr val="bg1"/>
                </a:solidFill>
              </a:rPr>
              <a:t> in college technical event, </a:t>
            </a:r>
            <a:r>
              <a:rPr lang="en-IN" sz="1600" b="1" dirty="0">
                <a:solidFill>
                  <a:schemeClr val="bg1"/>
                </a:solidFill>
              </a:rPr>
              <a:t>NIRMAAN 2K21- PROJECT MAKING COMPETITION</a:t>
            </a:r>
            <a:r>
              <a:rPr lang="en-IN" sz="1600" dirty="0">
                <a:solidFill>
                  <a:schemeClr val="bg1"/>
                </a:solidFill>
              </a:rPr>
              <a:t> for presenting their Project- Previous Concrete</a:t>
            </a:r>
            <a:r>
              <a:rPr lang="en-IN" sz="1600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endParaRPr lang="en-US" sz="1600" dirty="0">
              <a:solidFill>
                <a:schemeClr val="bg1"/>
              </a:solidFill>
            </a:endParaRP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bg1"/>
                </a:solidFill>
              </a:rPr>
              <a:t>Team of B. Tech. Civil Final Year </a:t>
            </a:r>
            <a:r>
              <a:rPr lang="en-IN" sz="1600" dirty="0">
                <a:solidFill>
                  <a:schemeClr val="bg1"/>
                </a:solidFill>
              </a:rPr>
              <a:t>stood </a:t>
            </a:r>
            <a:r>
              <a:rPr lang="en-IN" sz="1600" b="1" i="1" dirty="0">
                <a:solidFill>
                  <a:schemeClr val="bg1"/>
                </a:solidFill>
              </a:rPr>
              <a:t>Third </a:t>
            </a:r>
            <a:r>
              <a:rPr lang="en-IN" sz="1600" dirty="0">
                <a:solidFill>
                  <a:schemeClr val="bg1"/>
                </a:solidFill>
              </a:rPr>
              <a:t>in </a:t>
            </a:r>
            <a:r>
              <a:rPr lang="en-IN" sz="1600" b="1" dirty="0">
                <a:solidFill>
                  <a:schemeClr val="bg1"/>
                </a:solidFill>
              </a:rPr>
              <a:t>INNOVATIVE IDEA CONCLAVE</a:t>
            </a:r>
            <a:r>
              <a:rPr lang="en-IN" sz="1600" dirty="0">
                <a:solidFill>
                  <a:schemeClr val="bg1"/>
                </a:solidFill>
              </a:rPr>
              <a:t>. </a:t>
            </a:r>
            <a:endParaRPr lang="en-IN" sz="1600" dirty="0" smtClean="0">
              <a:solidFill>
                <a:schemeClr val="bg1"/>
              </a:solidFill>
            </a:endParaRP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</a:endParaRP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bg1"/>
                </a:solidFill>
              </a:rPr>
              <a:t>Team of B. Tech. Civil Engineering </a:t>
            </a:r>
            <a:r>
              <a:rPr lang="en-IN" sz="1600" dirty="0">
                <a:solidFill>
                  <a:schemeClr val="bg1"/>
                </a:solidFill>
              </a:rPr>
              <a:t>– Civil warriors</a:t>
            </a:r>
            <a:r>
              <a:rPr lang="en-IN" sz="1600" b="1" dirty="0">
                <a:solidFill>
                  <a:schemeClr val="bg1"/>
                </a:solidFill>
              </a:rPr>
              <a:t> </a:t>
            </a:r>
            <a:r>
              <a:rPr lang="en-IN" sz="1600" b="1" i="1" dirty="0">
                <a:solidFill>
                  <a:schemeClr val="bg1"/>
                </a:solidFill>
              </a:rPr>
              <a:t>reached in the semi-final match</a:t>
            </a:r>
            <a:r>
              <a:rPr lang="en-IN" sz="1600" dirty="0">
                <a:solidFill>
                  <a:schemeClr val="bg1"/>
                </a:solidFill>
              </a:rPr>
              <a:t> of </a:t>
            </a:r>
            <a:r>
              <a:rPr lang="en-IN" sz="1600" b="1" i="1" dirty="0">
                <a:solidFill>
                  <a:schemeClr val="bg1"/>
                </a:solidFill>
              </a:rPr>
              <a:t>GEETA VOLLEYBALL LEAUGUE</a:t>
            </a:r>
            <a:r>
              <a:rPr lang="en-IN" sz="1600" dirty="0">
                <a:solidFill>
                  <a:schemeClr val="bg1"/>
                </a:solidFill>
              </a:rPr>
              <a:t>- Intercollege Volleyball Competition</a:t>
            </a:r>
            <a:r>
              <a:rPr lang="en-IN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82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lang="en-US" sz="4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RECRUITERS</a:t>
            </a:r>
            <a:endParaRPr sz="4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3"/>
          <p:cNvSpPr txBox="1">
            <a:spLocks noGrp="1"/>
          </p:cNvSpPr>
          <p:nvPr>
            <p:ph idx="1"/>
          </p:nvPr>
        </p:nvSpPr>
        <p:spPr>
          <a:xfrm>
            <a:off x="457200" y="9906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 t="4291" r="786" b="10823"/>
          <a:stretch/>
        </p:blipFill>
        <p:spPr>
          <a:xfrm>
            <a:off x="0" y="685800"/>
            <a:ext cx="9372600" cy="61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PLACED STUDENTS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912" y="1732340"/>
            <a:ext cx="1944624" cy="1456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26315" y="1720148"/>
            <a:ext cx="1780032" cy="1469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39126" y="1732340"/>
            <a:ext cx="2164268" cy="1456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912" y="4128597"/>
            <a:ext cx="1944624" cy="1578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26315" y="4128597"/>
            <a:ext cx="1780032" cy="1591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17604" y="4128597"/>
            <a:ext cx="2164268" cy="15782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912" y="3543300"/>
            <a:ext cx="194462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48912" y="3415203"/>
            <a:ext cx="194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Suraj Yadav</a:t>
            </a:r>
          </a:p>
          <a:p>
            <a:r>
              <a:rPr lang="en-US" dirty="0" smtClean="0"/>
              <a:t>3.84LPA</a:t>
            </a:r>
            <a:endParaRPr lang="en-US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15562" y="5972274"/>
            <a:ext cx="194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Ravi</a:t>
            </a:r>
          </a:p>
          <a:p>
            <a:r>
              <a:rPr lang="en-US" dirty="0" smtClean="0"/>
              <a:t>4.56LPA</a:t>
            </a:r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6154229" y="3421944"/>
            <a:ext cx="194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Sahazada Sheikh</a:t>
            </a:r>
          </a:p>
          <a:p>
            <a:r>
              <a:rPr lang="en-US" dirty="0" smtClean="0"/>
              <a:t>4.8LPA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3488690" y="3417181"/>
            <a:ext cx="194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Sher Bahadur</a:t>
            </a:r>
          </a:p>
          <a:p>
            <a:r>
              <a:rPr lang="en-US" dirty="0" smtClean="0"/>
              <a:t>3.60LPA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488690" y="5962343"/>
            <a:ext cx="194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Rakesh Saini</a:t>
            </a:r>
          </a:p>
          <a:p>
            <a:r>
              <a:rPr lang="en-US" dirty="0" smtClean="0"/>
              <a:t>4.56LPA</a:t>
            </a:r>
            <a:endParaRPr lang="en-US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234116" y="5972273"/>
            <a:ext cx="194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Rahil Rana</a:t>
            </a:r>
          </a:p>
          <a:p>
            <a:r>
              <a:rPr lang="en-US" dirty="0" smtClean="0"/>
              <a:t>9.60LPA</a:t>
            </a:r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87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PLACED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endParaRPr lang="en-IN" sz="36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    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4449" y="1600200"/>
            <a:ext cx="1905266" cy="1470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24656" y="1600200"/>
            <a:ext cx="1694688" cy="1470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56925" y="1558694"/>
            <a:ext cx="1865538" cy="1511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6925" y="3404879"/>
            <a:ext cx="194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Ajay Ahlawat</a:t>
            </a:r>
          </a:p>
          <a:p>
            <a:r>
              <a:rPr lang="en-US" dirty="0" smtClean="0"/>
              <a:t>6.16LPA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724656" y="3404879"/>
            <a:ext cx="194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Guddu Kumar</a:t>
            </a:r>
            <a:endParaRPr lang="en-US" dirty="0" smtClean="0"/>
          </a:p>
          <a:p>
            <a:r>
              <a:rPr lang="en-US" dirty="0" smtClean="0"/>
              <a:t>3.60LPA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56849" y="3238500"/>
            <a:ext cx="1710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Manjeet</a:t>
            </a:r>
          </a:p>
          <a:p>
            <a:r>
              <a:rPr lang="en-US" dirty="0" smtClean="0"/>
              <a:t>3.90 LPA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4915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5" name="Picture 4" descr="TY-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655" y="0"/>
            <a:ext cx="9330655" cy="6957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72921" y="0"/>
            <a:ext cx="1949321" cy="8858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60984" y="422031"/>
            <a:ext cx="4783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latin typeface="Chiller" pitchFamily="82" charset="0"/>
              </a:rPr>
              <a:t>THANK YOU VIEWERS….</a:t>
            </a:r>
            <a:endParaRPr lang="en-US" sz="4000" b="1" i="1" dirty="0">
              <a:latin typeface="Chiller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ctrTitle"/>
          </p:nvPr>
        </p:nvSpPr>
        <p:spPr>
          <a:xfrm>
            <a:off x="715297" y="292974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/>
            </a:r>
            <a:br>
              <a:rPr lang="en-US" sz="3200"/>
            </a:br>
            <a:endParaRPr sz="3200"/>
          </a:p>
        </p:txBody>
      </p:sp>
      <p:sp>
        <p:nvSpPr>
          <p:cNvPr id="112" name="Google Shape;112;p4"/>
          <p:cNvSpPr txBox="1"/>
          <p:nvPr/>
        </p:nvSpPr>
        <p:spPr>
          <a:xfrm>
            <a:off x="342900" y="1453593"/>
            <a:ext cx="8458200" cy="333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lang="en-US" sz="4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Glimpse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lang="en-US" sz="4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Civil Engineering</a:t>
            </a:r>
            <a:endParaRPr sz="44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0" y="885824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-------------WHY TO JOIN ------------- </a:t>
            </a:r>
            <a:b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CIVIL ENGINEERING</a:t>
            </a:r>
            <a:endParaRPr sz="36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idx="1"/>
          </p:nvPr>
        </p:nvSpPr>
        <p:spPr>
          <a:xfrm>
            <a:off x="142875" y="1981200"/>
            <a:ext cx="8858250" cy="47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It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is the second oldest branch of engineering after Military Engineering. It is a professional and core engineering that offers design, estimates, constructions plan and renovation for physical built works. </a:t>
            </a:r>
            <a:endParaRPr dirty="0"/>
          </a:p>
          <a:p>
            <a:pPr marL="914400" lvl="0" indent="-574675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b="1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574675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.	Work in an Exciting Environment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574675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	Civil Engineers play a key role in the whole process, from designing a project, to bringing it to life and maintaining it. Study this subject and you will be part of its quick-moving and challenging nature</a:t>
            </a:r>
            <a:r>
              <a:rPr lang="en-US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574675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2.	Learn Valuable Transferable Skills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574675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	Students learn skills that can be employed to numerous other professions. These include problem-solving, decision-making, analytical and IT. In addition to knowledge of science,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maths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and technology.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0" y="97155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-------------WHY </a:t>
            </a:r>
            <a:r>
              <a:rPr lang="en-US" sz="3600" b="1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 </a:t>
            </a: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CIVIL ENGINEERING</a:t>
            </a:r>
            <a:endParaRPr sz="36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7"/>
          <p:cNvSpPr txBox="1">
            <a:spLocks noGrp="1"/>
          </p:cNvSpPr>
          <p:nvPr>
            <p:ph idx="1"/>
          </p:nvPr>
        </p:nvSpPr>
        <p:spPr>
          <a:xfrm>
            <a:off x="0" y="1943100"/>
            <a:ext cx="9144000" cy="49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38188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3"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Countless Job &amp; Research </a:t>
            </a:r>
            <a:r>
              <a:rPr lang="en-US" sz="20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Opportunity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3413" lvl="0" indent="-352424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Government Jobs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e.g. UPSE, Pollution Board, Irrigation, Sewerage Treatment Plant (STP/ETP), Public Works (Road and Building Construction), Municipal Corporations, Airports Authority of India (AAI), Indian Railways, Thermal Power Plants, Indian, Army, Indian </a:t>
            </a: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Navy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3413" lvl="0" indent="-352424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	Public Sector Unit (PSUs):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SAIL, IRCON, RITES, NBCC, RVNL, DMRC, NHPC, NTPC are few to mention</a:t>
            </a: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3413" lvl="0" indent="-352424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	Private Sector: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Real Estate, Highway Construction, Cement Plant, Railways Construction and many </a:t>
            </a: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more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3413" lvl="0" indent="-352424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	Research Organization: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ISRO, DRDO, CSIR, Civil Aviation Research Organization (CARO), Central Soil Salinity Research Institute, Indian Institute of Soil Science, (IISS) etc., IITs, NITs, Research Labs </a:t>
            </a: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………..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3413" lvl="0" indent="-352424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	Entrepreneur: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Builder, Contractor (Govt. &amp; Pvt.), Testing Lab, Designing &amp; Construction Consultant etc.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0" y="54744"/>
            <a:ext cx="8972550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    Major </a:t>
            </a: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Specialization of Civil Engineering</a:t>
            </a:r>
            <a:endParaRPr sz="2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8"/>
          <p:cNvSpPr txBox="1">
            <a:spLocks noGrp="1"/>
          </p:cNvSpPr>
          <p:nvPr>
            <p:ph idx="1"/>
          </p:nvPr>
        </p:nvSpPr>
        <p:spPr>
          <a:xfrm>
            <a:off x="0" y="685800"/>
            <a:ext cx="9144000" cy="544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03200" algn="just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685800"/>
            <a:ext cx="8382000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338e67a8c_1_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338e67a8c_1_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ge338e67a8c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4650"/>
            <a:ext cx="8229600" cy="58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495300" y="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None/>
            </a:pPr>
            <a:r>
              <a:rPr lang="en-US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USPs</a:t>
            </a:r>
            <a:endParaRPr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9"/>
          <p:cNvSpPr txBox="1">
            <a:spLocks noGrp="1"/>
          </p:cNvSpPr>
          <p:nvPr>
            <p:ph idx="1"/>
          </p:nvPr>
        </p:nvSpPr>
        <p:spPr>
          <a:xfrm>
            <a:off x="152400" y="1066801"/>
            <a:ext cx="8915400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 relevant courses in cutting edge technology of Civil Engineering.</a:t>
            </a:r>
            <a:endParaRPr dirty="0"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oriented academic program with modern laboratories with latest equipment.</a:t>
            </a:r>
            <a:endParaRPr dirty="0"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participation of Industries in teaching-learning process through industry visits &amp; guest speakers from IITs</a:t>
            </a:r>
            <a:endParaRPr dirty="0"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Enhancement of Engineering skills through competitions in technical events</a:t>
            </a:r>
            <a:endParaRPr dirty="0"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Lab Assignments, Research &amp; Industry Ready projects</a:t>
            </a:r>
            <a:endParaRPr dirty="0"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Participation in Co-curricular and Extra-curricular activities</a:t>
            </a:r>
            <a:endParaRPr dirty="0"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linguistic &amp; analytical skills, creative &amp; communication skills by Soft skill training</a:t>
            </a:r>
            <a:endParaRPr dirty="0"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reasoning and aptitude classes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152400" y="31955"/>
            <a:ext cx="8839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MODERN INFRASTRUCTURE</a:t>
            </a:r>
            <a:endParaRPr sz="36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15"/>
          <p:cNvPicPr preferRelativeResize="0"/>
          <p:nvPr/>
        </p:nvPicPr>
        <p:blipFill rotWithShape="1">
          <a:blip r:embed="rId3">
            <a:alphaModFix/>
          </a:blip>
          <a:srcRect l="18583" b="6212"/>
          <a:stretch/>
        </p:blipFill>
        <p:spPr>
          <a:xfrm>
            <a:off x="152400" y="917779"/>
            <a:ext cx="8899400" cy="595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49321" cy="885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3810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382</Words>
  <Application>Microsoft Office PowerPoint</Application>
  <PresentationFormat>On-screen Show (4:3)</PresentationFormat>
  <Paragraphs>89</Paragraphs>
  <Slides>17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Times New Roman</vt:lpstr>
      <vt:lpstr>Calibri</vt:lpstr>
      <vt:lpstr>Wingdings</vt:lpstr>
      <vt:lpstr>Chiller</vt:lpstr>
      <vt:lpstr>Office Theme</vt:lpstr>
      <vt:lpstr>Microsoft Office Word Document</vt:lpstr>
      <vt:lpstr>School of Engineering Civil Engineering Department</vt:lpstr>
      <vt:lpstr> </vt:lpstr>
      <vt:lpstr>-------------WHY TO JOIN -------------  CIVIL ENGINEERING</vt:lpstr>
      <vt:lpstr>-------------WHY -------------  CIVIL ENGINEERING</vt:lpstr>
      <vt:lpstr>         Major Specialization of Civil Engineering</vt:lpstr>
      <vt:lpstr>Slide 6</vt:lpstr>
      <vt:lpstr>USPs</vt:lpstr>
      <vt:lpstr>MODERN INFRASTRUCTURE</vt:lpstr>
      <vt:lpstr>Slide 9</vt:lpstr>
      <vt:lpstr>STUDENTS GROOMING </vt:lpstr>
      <vt:lpstr>Slide 11</vt:lpstr>
      <vt:lpstr>WORKSHOPS</vt:lpstr>
      <vt:lpstr>Slide 13</vt:lpstr>
      <vt:lpstr>MAJOR RECRUITERS</vt:lpstr>
      <vt:lpstr>PLACED STUDENTS</vt:lpstr>
      <vt:lpstr> PLACED STUDENTS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</dc:creator>
  <cp:lastModifiedBy>DELL</cp:lastModifiedBy>
  <cp:revision>14</cp:revision>
  <dcterms:created xsi:type="dcterms:W3CDTF">2019-09-16T05:05:56Z</dcterms:created>
  <dcterms:modified xsi:type="dcterms:W3CDTF">2022-06-16T05:37:34Z</dcterms:modified>
</cp:coreProperties>
</file>